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6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Sohler" initials="DS" lastIdx="1" clrIdx="0">
    <p:extLst>
      <p:ext uri="{19B8F6BF-5375-455C-9EA6-DF929625EA0E}">
        <p15:presenceInfo xmlns:p15="http://schemas.microsoft.com/office/powerpoint/2012/main" userId="S::s192126@students.aie.edu.au::1d59c971-3c39-4075-9fae-560f82f1a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9T14:54:22.037" idx="1">
    <p:pos x="5501" y="1382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924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65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78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4291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1786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816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206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9310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519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22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173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29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154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932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981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33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32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4551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fif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f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4F7F-E218-44DD-B77A-FEDF0FF48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31EFF-4216-43A4-A51B-133B0D1EE7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Overview of “_insert name later_”, where the player is put into </a:t>
            </a:r>
            <a:br>
              <a:rPr lang="en-AU" sz="1800" dirty="0"/>
            </a:br>
            <a:r>
              <a:rPr lang="en-AU" sz="1800" dirty="0"/>
              <a:t>a cramped gauntlet, and must fend of waves of zombies.</a:t>
            </a:r>
            <a:br>
              <a:rPr lang="en-AU" dirty="0"/>
            </a:b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88250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6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Rectangle 30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99333-DA7B-4E78-B559-DA2D1E8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Texture and Surface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73C7AD0-1B4E-42E9-85F9-BC019488A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Low texture details, flat texturing.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Surface will be smooth and lacking depth. Not a main focus of the </a:t>
            </a:r>
            <a:r>
              <a:rPr lang="en-US" sz="2000" dirty="0" err="1">
                <a:solidFill>
                  <a:srgbClr val="FFFFFF"/>
                </a:solidFill>
              </a:rPr>
              <a:t>artstyle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C70FD-3D99-489B-A739-CF5DF7171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933" y="1395624"/>
            <a:ext cx="4178419" cy="405995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53BEE4-3F45-4FFB-B308-DE88BA25A252}"/>
              </a:ext>
            </a:extLst>
          </p:cNvPr>
          <p:cNvCxnSpPr/>
          <p:nvPr/>
        </p:nvCxnSpPr>
        <p:spPr>
          <a:xfrm>
            <a:off x="5070764" y="2466109"/>
            <a:ext cx="345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041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0669C1-CDCE-41C7-A9AB-65D9119F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1F80B4EE-271C-45C6-9338-555D3B0C4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FCF3DCC-E585-4F88-8F8B-4EABFEF06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1AACF4D-AF22-463C-97CE-C34F0783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39B64-1421-44D1-BEA6-EC4E1469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AU" dirty="0"/>
              <a:t>User Interface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24329A-37E7-4025-B6E9-A97D4053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AEB381-644D-4469-A141-A50510F8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r>
              <a:rPr lang="en-US" sz="2000" dirty="0"/>
              <a:t>At bottom &amp; center of screen. Shows ‘Health’ and ‘Ammo’.</a:t>
            </a:r>
          </a:p>
          <a:p>
            <a:r>
              <a:rPr lang="en-US" sz="2000" dirty="0"/>
              <a:t>Counter on the top left showing enemy count.</a:t>
            </a:r>
          </a:p>
          <a:p>
            <a:r>
              <a:rPr lang="en-US" sz="2000" dirty="0"/>
              <a:t>Far away from players main line of sight on screen to avoid confusion.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5F63E-058D-47E5-8A6A-4707E9A71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29" b="-1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58CCB-26DE-4A1D-B927-2E45E66A4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95" r="4" b="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BF0880-2AA0-40DC-936F-A63DF6B9F40C}"/>
              </a:ext>
            </a:extLst>
          </p:cNvPr>
          <p:cNvCxnSpPr/>
          <p:nvPr/>
        </p:nvCxnSpPr>
        <p:spPr>
          <a:xfrm>
            <a:off x="6243782" y="2623127"/>
            <a:ext cx="1246909" cy="32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785612-28A7-4CA2-9B2D-14A3307D823D}"/>
              </a:ext>
            </a:extLst>
          </p:cNvPr>
          <p:cNvCxnSpPr/>
          <p:nvPr/>
        </p:nvCxnSpPr>
        <p:spPr>
          <a:xfrm>
            <a:off x="6234545" y="2587398"/>
            <a:ext cx="4747491" cy="33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9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8" name="Rectangle 27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CF0FD-77AA-4AE4-95D9-C10CFE85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AU" sz="3200"/>
              <a:t>Key Asset: Shotgun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9EA5FF-A323-4129-ADB4-E110A795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600"/>
              <a:t>Dimensions: 70cm long, 16cm wide, 22cm tall.</a:t>
            </a:r>
          </a:p>
          <a:p>
            <a:r>
              <a:rPr lang="en-US" sz="1600"/>
              <a:t>Materials: Wood for stock + slide. Metal for barrel + hammer + trigger.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720FD-FF69-4286-90F2-3FE0EC255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386746"/>
            <a:ext cx="3056465" cy="171926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un, weapon&#10;&#10;Description automatically generated">
            <a:extLst>
              <a:ext uri="{FF2B5EF4-FFF2-40B4-BE49-F238E27FC236}">
                <a16:creationId xmlns:a16="http://schemas.microsoft.com/office/drawing/2014/main" id="{2F4AEC91-C487-45AF-BE4C-8C6F7C82B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96" y="1037688"/>
            <a:ext cx="2454793" cy="137468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apon, gun&#10;&#10;Description automatically generated">
            <a:extLst>
              <a:ext uri="{FF2B5EF4-FFF2-40B4-BE49-F238E27FC236}">
                <a16:creationId xmlns:a16="http://schemas.microsoft.com/office/drawing/2014/main" id="{58026C22-7C35-45B3-ACCA-67A73D44F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63" y="4890891"/>
            <a:ext cx="3054644" cy="76366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9A623-3F20-4DF3-8481-D7B2F7B05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072" y="3827470"/>
            <a:ext cx="2451617" cy="18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37CB-B8E0-48B6-9AC1-5CF2280C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1D2EB-C027-4146-A7EF-BA598422E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719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0B0-C71B-44C5-A2AD-E4FD6918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1607-BF52-45BB-9C64-5241A04A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105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1F38-673C-494C-BE03-78C3ED6D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EBC12-67E9-453F-B5EA-A1F903461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589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328-E487-4948-8997-1ECC8A73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AU"/>
              <a:t>Mood Board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73626-F752-468C-AEDD-92CC13E1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2173715" cy="1080938"/>
          </a:xfrm>
        </p:spPr>
        <p:txBody>
          <a:bodyPr>
            <a:normAutofit fontScale="77500" lnSpcReduction="20000"/>
          </a:bodyPr>
          <a:lstStyle/>
          <a:p>
            <a:r>
              <a:rPr lang="en-AU" sz="2000" dirty="0"/>
              <a:t>Cramped, confined</a:t>
            </a:r>
          </a:p>
          <a:p>
            <a:r>
              <a:rPr lang="en-AU" sz="2000" dirty="0"/>
              <a:t>Dark, obscured</a:t>
            </a:r>
          </a:p>
          <a:p>
            <a:r>
              <a:rPr lang="en-AU" sz="2000" dirty="0"/>
              <a:t>Semi Modern, Gritty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AE7D2-1E91-4AD3-ADC8-B2A22CA1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2" r="13478" b="-2"/>
          <a:stretch/>
        </p:blipFill>
        <p:spPr>
          <a:xfrm>
            <a:off x="9814633" y="4427375"/>
            <a:ext cx="2188029" cy="216122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41F44-742F-45C5-9322-1A483D3A0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1"/>
          <a:stretch/>
        </p:blipFill>
        <p:spPr>
          <a:xfrm>
            <a:off x="3200401" y="4427375"/>
            <a:ext cx="3362458" cy="2161225"/>
          </a:xfrm>
          <a:prstGeom prst="rect">
            <a:avLst/>
          </a:prstGeom>
        </p:spPr>
      </p:pic>
      <p:pic>
        <p:nvPicPr>
          <p:cNvPr id="8" name="Picture 7" descr="A picture containing text, dark, light&#10;&#10;Description automatically generated">
            <a:extLst>
              <a:ext uri="{FF2B5EF4-FFF2-40B4-BE49-F238E27FC236}">
                <a16:creationId xmlns:a16="http://schemas.microsoft.com/office/drawing/2014/main" id="{7238C3DC-0EC0-476A-BA2F-9CB1EBC826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14733" r="14683" b="5389"/>
          <a:stretch/>
        </p:blipFill>
        <p:spPr>
          <a:xfrm>
            <a:off x="6758803" y="4449023"/>
            <a:ext cx="2859886" cy="2139577"/>
          </a:xfrm>
          <a:prstGeom prst="rect">
            <a:avLst/>
          </a:prstGeom>
        </p:spPr>
      </p:pic>
      <p:pic>
        <p:nvPicPr>
          <p:cNvPr id="11" name="Picture 10" descr="A picture containing tree, outdoor, stone&#10;&#10;Description automatically generated">
            <a:extLst>
              <a:ext uri="{FF2B5EF4-FFF2-40B4-BE49-F238E27FC236}">
                <a16:creationId xmlns:a16="http://schemas.microsoft.com/office/drawing/2014/main" id="{E1DEF1C9-EFE3-4830-99F5-150174AE6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146280"/>
            <a:ext cx="3021948" cy="19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73647-1469-4484-8666-83829D83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14" y="4449023"/>
            <a:ext cx="2710543" cy="2139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EE062-60F3-404D-8A0E-7E9098BAD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032" y="2146279"/>
            <a:ext cx="3021948" cy="1990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CF960-7F48-4586-A80A-B5BD51F38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864" y="2156552"/>
            <a:ext cx="2290434" cy="19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765757F-11B2-4B46-A7DB-35AE5DE8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1461D6A8-8DB5-4F2B-BB76-482DE74ED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453312A-CCFE-4882-B1B8-36D80B69C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2F4BC0E-FC44-4F8D-A286-772EC2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595D1-F4F2-4DD2-A8FF-257C753C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>
            <a:normAutofit/>
          </a:bodyPr>
          <a:lstStyle/>
          <a:p>
            <a:r>
              <a:rPr lang="en-AU" dirty="0"/>
              <a:t>Art Style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7BC5674-71CE-4D27-A8CE-35F18664D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20E9FD-3F9B-426F-87C6-A139E429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06979" cy="3599316"/>
          </a:xfrm>
        </p:spPr>
        <p:txBody>
          <a:bodyPr>
            <a:normAutofit/>
          </a:bodyPr>
          <a:lstStyle/>
          <a:p>
            <a:r>
              <a:rPr lang="en-AU" sz="2000" dirty="0"/>
              <a:t>Low poly, simple texturing.</a:t>
            </a:r>
          </a:p>
          <a:p>
            <a:r>
              <a:rPr lang="en-AU" sz="2000" dirty="0"/>
              <a:t>Flat colours</a:t>
            </a:r>
          </a:p>
          <a:p>
            <a:r>
              <a:rPr lang="en-AU" sz="2000" dirty="0"/>
              <a:t>Angular geometry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BA4EB2-41D0-468E-9C66-68209B2F1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16588" b="2"/>
          <a:stretch/>
        </p:blipFill>
        <p:spPr>
          <a:xfrm>
            <a:off x="7318966" y="484632"/>
            <a:ext cx="4495806" cy="351194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8FD054B-BEE8-4416-8DD7-DB8E6AF1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20109" y="4150596"/>
            <a:ext cx="1038557" cy="2231807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ow Poly Works by Hubert Bibrowski | Low poly games, Low poly, Low poly  models">
            <a:extLst>
              <a:ext uri="{FF2B5EF4-FFF2-40B4-BE49-F238E27FC236}">
                <a16:creationId xmlns:a16="http://schemas.microsoft.com/office/drawing/2014/main" id="{A05F3EB5-1110-49E9-9AA1-8DEE0F49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8" r="4803" b="-1"/>
          <a:stretch/>
        </p:blipFill>
        <p:spPr bwMode="auto">
          <a:xfrm>
            <a:off x="8523258" y="4150596"/>
            <a:ext cx="3291514" cy="22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6DA451-7BBF-4815-9177-B2A56B9A6FB7}"/>
              </a:ext>
            </a:extLst>
          </p:cNvPr>
          <p:cNvCxnSpPr/>
          <p:nvPr/>
        </p:nvCxnSpPr>
        <p:spPr>
          <a:xfrm flipH="1" flipV="1">
            <a:off x="3131127" y="3362036"/>
            <a:ext cx="6650182" cy="165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DACC8F-1ECF-43EF-BFB6-F5A2EE3534FD}"/>
              </a:ext>
            </a:extLst>
          </p:cNvPr>
          <p:cNvCxnSpPr/>
          <p:nvPr/>
        </p:nvCxnSpPr>
        <p:spPr>
          <a:xfrm flipH="1">
            <a:off x="4211782" y="1519381"/>
            <a:ext cx="3796145" cy="99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B69EA7-CFAD-494B-82E9-03298DB5BBFF}"/>
              </a:ext>
            </a:extLst>
          </p:cNvPr>
          <p:cNvCxnSpPr/>
          <p:nvPr/>
        </p:nvCxnSpPr>
        <p:spPr>
          <a:xfrm flipH="1" flipV="1">
            <a:off x="2419927" y="2886439"/>
            <a:ext cx="7001164" cy="171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1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53884-7D49-4D06-ADC1-1F12BE4DC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82E5E9-DE42-4120-922C-1321AC9A5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9BD449-87FC-473A-A2A2-BEE0C9A35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8325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FFDFE1-ACF2-4AFB-AB5B-547DC1994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AAC5-D76D-48B6-8E19-5AC11F24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Environment/Atmosphere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2AD4DD-502F-4AF2-AFAF-580E7CC4B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DD9F3E-5BF1-4428-AFC1-BEB90789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Underground tunnels.</a:t>
            </a:r>
          </a:p>
          <a:p>
            <a:r>
              <a:rPr lang="en-US" sz="2000" dirty="0"/>
              <a:t>Dark, damp, cramped atmosphere.</a:t>
            </a:r>
          </a:p>
          <a:p>
            <a:r>
              <a:rPr lang="en-US" sz="2000" dirty="0"/>
              <a:t>Light fog in tunnels.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BB2C37-0554-4926-9BC6-636E0CA1A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6423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DDD8-CDF3-49D6-87CF-DC4B766DF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56" y="3591224"/>
            <a:ext cx="2704363" cy="146035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6DF9C9-236F-4B52-B872-BC3D21A01FA6}"/>
              </a:ext>
            </a:extLst>
          </p:cNvPr>
          <p:cNvCxnSpPr/>
          <p:nvPr/>
        </p:nvCxnSpPr>
        <p:spPr>
          <a:xfrm>
            <a:off x="3380509" y="3352800"/>
            <a:ext cx="7102764" cy="1025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-up of a person's foot&#10;&#10;Description automatically generated with medium confidence">
            <a:extLst>
              <a:ext uri="{FF2B5EF4-FFF2-40B4-BE49-F238E27FC236}">
                <a16:creationId xmlns:a16="http://schemas.microsoft.com/office/drawing/2014/main" id="{7BD288A1-E83A-42D4-850B-6F0572F3D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28" y="1100175"/>
            <a:ext cx="2715054" cy="20336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C50665-5E43-4F98-AC81-2107120A2403}"/>
              </a:ext>
            </a:extLst>
          </p:cNvPr>
          <p:cNvCxnSpPr/>
          <p:nvPr/>
        </p:nvCxnSpPr>
        <p:spPr>
          <a:xfrm flipV="1">
            <a:off x="5083629" y="2117010"/>
            <a:ext cx="4680857" cy="811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16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F5BA-819B-4AE5-A3B9-80C50447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7465A-6771-4061-B191-2213204E1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4" t="15656" r="48562"/>
          <a:stretch/>
        </p:blipFill>
        <p:spPr>
          <a:xfrm>
            <a:off x="8860971" y="2137338"/>
            <a:ext cx="2142836" cy="409197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8C695-4800-4601-BB90-D45FECBCA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82" y="2091114"/>
            <a:ext cx="2210169" cy="4091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B6128-0BF0-4716-BDE0-406ABD1BAEF5}"/>
              </a:ext>
            </a:extLst>
          </p:cNvPr>
          <p:cNvSpPr txBox="1"/>
          <p:nvPr/>
        </p:nvSpPr>
        <p:spPr>
          <a:xfrm>
            <a:off x="680321" y="2442256"/>
            <a:ext cx="221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Player, cowboy. Looks semi modern, has a shotgun.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B500D-B5F4-4478-A082-2BE8E5D5D90C}"/>
              </a:ext>
            </a:extLst>
          </p:cNvPr>
          <p:cNvSpPr txBox="1"/>
          <p:nvPr/>
        </p:nvSpPr>
        <p:spPr>
          <a:xfrm>
            <a:off x="6102693" y="2264228"/>
            <a:ext cx="2142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Zombie, has no mouth</a:t>
            </a:r>
            <a:r>
              <a:rPr lang="en-AU"/>
              <a:t>. </a:t>
            </a:r>
            <a:br>
              <a:rPr lang="en-AU"/>
            </a:br>
            <a:br>
              <a:rPr lang="en-AU" dirty="0"/>
            </a:br>
            <a:r>
              <a:rPr lang="en-AU" dirty="0"/>
              <a:t>Comes in 3 types:</a:t>
            </a:r>
            <a:br>
              <a:rPr lang="en-AU" dirty="0"/>
            </a:br>
            <a:r>
              <a:rPr lang="en-AU" dirty="0"/>
              <a:t>Default: Green</a:t>
            </a:r>
            <a:br>
              <a:rPr lang="en-AU" dirty="0"/>
            </a:br>
            <a:r>
              <a:rPr lang="en-AU" dirty="0"/>
              <a:t>Fast: Light Green</a:t>
            </a:r>
            <a:br>
              <a:rPr lang="en-AU" dirty="0"/>
            </a:br>
            <a:r>
              <a:rPr lang="en-AU" dirty="0"/>
              <a:t>Heavy: Dark Green</a:t>
            </a:r>
          </a:p>
        </p:txBody>
      </p:sp>
    </p:spTree>
    <p:extLst>
      <p:ext uri="{BB962C8B-B14F-4D97-AF65-F5344CB8AC3E}">
        <p14:creationId xmlns:p14="http://schemas.microsoft.com/office/powerpoint/2010/main" val="186669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C470B-6202-4EC3-AC38-276CCAEC7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20961" b="-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D79B6-4CB1-45FC-8347-D59A9CAD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Level of Detail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24480A-E0C4-4025-9334-594F4FC7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Low LOD, main focus on model geometry.</a:t>
            </a:r>
          </a:p>
          <a:p>
            <a:r>
              <a:rPr lang="en-US" sz="1600" dirty="0"/>
              <a:t>Materials to reflect light, highlights lighting.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A66AE2-8645-46A6-BFA0-A8EE69600BB3}"/>
              </a:ext>
            </a:extLst>
          </p:cNvPr>
          <p:cNvCxnSpPr/>
          <p:nvPr/>
        </p:nvCxnSpPr>
        <p:spPr>
          <a:xfrm flipV="1">
            <a:off x="1985818" y="2595418"/>
            <a:ext cx="3999346" cy="120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3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50A4B3-C32C-4322-B92D-C077623C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id="{1A9A51A9-AA1B-4283-BF13-6F1D63FDD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85DFA7-77F5-4963-B6BD-9BCF3D045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221C31-5931-4FC3-A5A3-C805669CB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5" r="30032" b="-1"/>
          <a:stretch/>
        </p:blipFill>
        <p:spPr>
          <a:xfrm>
            <a:off x="7547810" y="10"/>
            <a:ext cx="4641013" cy="42336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974EFF1-6555-4277-8547-1C92974E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703D3-DADD-4D14-871B-3ACC9D97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Camera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974BEAF-D0A0-45D8-852C-637D4C6E2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327943-D2CF-4A60-ACF2-F616CE2A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Over the shoulder, third person.</a:t>
            </a:r>
          </a:p>
          <a:p>
            <a:r>
              <a:rPr lang="en-US" sz="2000" dirty="0"/>
              <a:t>When aiming, sight of the player should follow down the shoulder + gun.</a:t>
            </a:r>
          </a:p>
          <a:p>
            <a:r>
              <a:rPr lang="en-US" sz="2000" dirty="0"/>
              <a:t>More behind player when not shooting.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F851-E16E-4247-AACF-E19FF446F9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9" b="3"/>
          <a:stretch/>
        </p:blipFill>
        <p:spPr>
          <a:xfrm>
            <a:off x="7547809" y="4233673"/>
            <a:ext cx="4644191" cy="2624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47F0E-BB9E-485C-9E26-6EF20EED2B80}"/>
              </a:ext>
            </a:extLst>
          </p:cNvPr>
          <p:cNvCxnSpPr/>
          <p:nvPr/>
        </p:nvCxnSpPr>
        <p:spPr>
          <a:xfrm flipV="1">
            <a:off x="9448800" y="1977798"/>
            <a:ext cx="1154545" cy="9408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76683-DCC6-495F-87BB-9044DBB902D1}"/>
              </a:ext>
            </a:extLst>
          </p:cNvPr>
          <p:cNvCxnSpPr/>
          <p:nvPr/>
        </p:nvCxnSpPr>
        <p:spPr>
          <a:xfrm>
            <a:off x="5514109" y="3657600"/>
            <a:ext cx="2881746" cy="15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DF2889-7DB0-46A9-9F63-151149293D2A}"/>
              </a:ext>
            </a:extLst>
          </p:cNvPr>
          <p:cNvCxnSpPr/>
          <p:nvPr/>
        </p:nvCxnSpPr>
        <p:spPr>
          <a:xfrm flipV="1">
            <a:off x="4821382" y="2918691"/>
            <a:ext cx="4516582" cy="341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2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C8E9B6-3D7A-4F5B-9DEC-7C109D10F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6DE350-A6F7-48F8-BC26-39BE38D1D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2A1BCF2-2977-4E81-8823-91321793F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7BE72E-2DA8-42F0-8ACA-D7572BFA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4AD07A-A369-48B1-9476-EF07FAA5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3" name="Rectangle 32">
              <a:extLst>
                <a:ext uri="{FF2B5EF4-FFF2-40B4-BE49-F238E27FC236}">
                  <a16:creationId xmlns:a16="http://schemas.microsoft.com/office/drawing/2014/main" id="{991086F0-AE3D-4C86-99DE-229098348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F7B0F45-4E18-41D4-BB54-F35403C5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8F31EF5-7BFE-42A8-A874-E14D5DD4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129873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83D2D-E5FF-4BED-9AD2-41D3A1B5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Lighting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B085A-62C2-4F76-86BA-EBC067A3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08" y="5650118"/>
            <a:ext cx="7295335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/>
              <a:t>Dark, but not pitch black, visible without light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E630F-3D6D-4036-848B-04A23DD2E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3" b="20815"/>
          <a:stretch/>
        </p:blipFill>
        <p:spPr>
          <a:xfrm>
            <a:off x="634275" y="640078"/>
            <a:ext cx="7495596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78A34-D2EC-47B9-9CB5-7C21EA6B7B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66" r="5665" b="2"/>
          <a:stretch/>
        </p:blipFill>
        <p:spPr>
          <a:xfrm>
            <a:off x="8284162" y="6400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65ED392-7278-4AAA-BC0F-C47497D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3503" y="4557357"/>
            <a:ext cx="392590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BB09EE-90EA-4D35-B0FF-63B6EE97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119287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C677B7-3768-43DD-955D-D2BE3B84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4159" y="6210130"/>
            <a:ext cx="3918428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3D9CB-6CB8-458D-9F29-C1F07137BC81}"/>
              </a:ext>
            </a:extLst>
          </p:cNvPr>
          <p:cNvCxnSpPr/>
          <p:nvPr/>
        </p:nvCxnSpPr>
        <p:spPr>
          <a:xfrm flipV="1">
            <a:off x="4507345" y="3057236"/>
            <a:ext cx="2133600" cy="259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4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F220-329F-49D9-8B20-D5AA1A93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DF54-2FD6-4CC3-942C-E2A0500A2A95}"/>
              </a:ext>
            </a:extLst>
          </p:cNvPr>
          <p:cNvSpPr txBox="1"/>
          <p:nvPr/>
        </p:nvSpPr>
        <p:spPr>
          <a:xfrm>
            <a:off x="587829" y="2194534"/>
            <a:ext cx="4201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Dark colour palette for the environment. Ages stone and rusted metal.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012C88-083B-49EA-9390-F886A5447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261" y="2194534"/>
            <a:ext cx="3810000" cy="714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712D0-3DA7-4B1B-98B1-A8936C1EE709}"/>
              </a:ext>
            </a:extLst>
          </p:cNvPr>
          <p:cNvSpPr txBox="1"/>
          <p:nvPr/>
        </p:nvSpPr>
        <p:spPr>
          <a:xfrm>
            <a:off x="587829" y="3269278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Sickly green colour palette for the zombies/enemies.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E17269-4809-4846-8BA2-82A5741E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61" y="3311605"/>
            <a:ext cx="3810000" cy="71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9D9E9-7E5E-4807-A574-94F7FDD0702B}"/>
              </a:ext>
            </a:extLst>
          </p:cNvPr>
          <p:cNvSpPr txBox="1"/>
          <p:nvPr/>
        </p:nvSpPr>
        <p:spPr>
          <a:xfrm>
            <a:off x="587829" y="4437683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Warmer, faded browns/orange for player and ammo.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E923A-1E03-4B3A-A1F6-BE7BFE40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261" y="4437683"/>
            <a:ext cx="38100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0055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313</Words>
  <Application>Microsoft Office PowerPoint</Application>
  <PresentationFormat>Widescreen</PresentationFormat>
  <Paragraphs>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Trebuchet MS</vt:lpstr>
      <vt:lpstr>Berlin</vt:lpstr>
      <vt:lpstr>Art Bible</vt:lpstr>
      <vt:lpstr>Mood Board</vt:lpstr>
      <vt:lpstr>Art Style</vt:lpstr>
      <vt:lpstr>Environment/Atmosphere</vt:lpstr>
      <vt:lpstr>Characters</vt:lpstr>
      <vt:lpstr>Level of Detail</vt:lpstr>
      <vt:lpstr>Camera</vt:lpstr>
      <vt:lpstr>Lighting</vt:lpstr>
      <vt:lpstr>Colour Palette</vt:lpstr>
      <vt:lpstr>Texture and Surface</vt:lpstr>
      <vt:lpstr>User Interface</vt:lpstr>
      <vt:lpstr>Key Asset: Shotgun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Daniel Sohler</dc:creator>
  <cp:lastModifiedBy>Daniel Sohler</cp:lastModifiedBy>
  <cp:revision>4</cp:revision>
  <dcterms:created xsi:type="dcterms:W3CDTF">2021-04-21T01:00:54Z</dcterms:created>
  <dcterms:modified xsi:type="dcterms:W3CDTF">2021-04-21T01:42:24Z</dcterms:modified>
</cp:coreProperties>
</file>